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1" autoAdjust="0"/>
    <p:restoredTop sz="68148" autoAdjust="0"/>
  </p:normalViewPr>
  <p:slideViewPr>
    <p:cSldViewPr snapToGrid="0">
      <p:cViewPr varScale="1">
        <p:scale>
          <a:sx n="58" d="100"/>
          <a:sy n="58" d="100"/>
        </p:scale>
        <p:origin x="14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194F0C-DC74-4624-8D84-D223388426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DRAFT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8FD553-E0EE-4F28-B25C-E362E3E961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C0FAD-B2F7-4E55-86C2-C9DBA4118CD9}" type="datetimeFigureOut">
              <a:rPr lang="en-US" smtClean="0"/>
              <a:t>9/17/2021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0394C4-BA8D-4C38-A523-50C11D72D4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Safe Environment Training - 11th grade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127B95-C8DB-4716-913A-AC29E88D23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26375-91E7-458D-A8A0-5D4109B0C3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90865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800"/>
            </a:lvl1pPr>
          </a:lstStyle>
          <a:p>
            <a:r>
              <a:rPr lang="en-US"/>
              <a:t>DRAFT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A4F6F-54DD-488F-9809-2006DF660F56}" type="datetimeFigureOut">
              <a:rPr lang="en-US" smtClean="0"/>
              <a:t>9/17/2021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DFBAB-F9E2-44EB-992D-EA07E0674FB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0186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veisrespect.org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Preséntese y a cualquier otro personal que esté presente para ayudar con la presentación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Guíe al grupo en oración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Explique el propósito de esta lección</a:t>
            </a:r>
            <a:r>
              <a:rPr lang="en-US" dirty="0"/>
              <a:t>:</a:t>
            </a:r>
          </a:p>
          <a:p>
            <a:endParaRPr lang="es-US" sz="120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Objetivos de la sesión de capacitación</a:t>
            </a:r>
            <a:endParaRPr lang="en-US" dirty="0"/>
          </a:p>
          <a:p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Revisar las lecciones básicas de seguridad personal que aprendieron en la escuela primaria católica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Introducir ideales de relaciones sanas entre compañeros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Hablar sobre relaciones de enamoramiento sanas, relaciones poco saludables y enamoramiento con violencia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45DB7-EDD1-480D-BE19-4F8C1E96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66DE736-B793-4E2D-9491-C5B80AD7E703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110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Revisar las lecciones básicas de seguridad personal aprendidas en sesiones de capacitación previas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Dios los creó y los ama. Dios hizo sus cuerpos con buenos propósitos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Cada uno de ustedes tiene un espacio personal que debe ser respetado por los demás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Deben tratarse a sí mismos y a los demás con respeto y cuidado (la regla de oro)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Algunos toques son seguros, otros poco seguros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Tienen señales de advertencia internas o sirenas que les hacen saber cuándo están en peligro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alguna vez están en peligro, no están siendo respetados, o están siendo tocados de una manera peligrosa, deben alejarse.  Abusar o usar sexualmente a una persona es moral y legalmente incorrecto y no será tolerado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 adultos en sus vidas para cuidarlos y protegerlos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Consigan la ayuda de uno de estos adultos.  Sigan contando y pidiendo hasta que consigan la ayuda que necesitan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Dónde ir a pedir ayuda en nuestra escuela…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(escribir los nombres).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87B32-91DE-4E77-92B8-C872E7A4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B5AC860-EE3E-4433-9E74-610CC530306F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256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US" sz="1200" b="1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Introducir ideales de relaciones sanas entre compañeros</a:t>
            </a:r>
            <a:endParaRPr lang="en-US" sz="12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relaciones son muy importantes para nuestro bienestar y felicidad como individuos.  Fuimos hechos para estar en relación con Dios y con otros.   Nuestra primera relación importante es con nuestros padres y miembros de la familia.  A medida que crecemos, comienzan las relaciones con otros fuera de nuestra familia.  Una persona joven comienza a elegir amigos y relaciones por sí misma en la escuela y otras actividades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 una progresión en las relaciones cuando una persona joven empieza a madurar.   Primero, el niño o adolescente desarrolla buenas amistades con otras personas del mismo sexo.  Luego el niño o adolescente desarrolla buenas amistades con personas del sexo opuesto.  Entonces y sólo entonces, puede la persona comenzar a desarrollar relaciones de enamoramiento sanas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¿Si las amistades y los buenos amigos son importantes, cómo saber si es un buen amigo?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Pida a los alumnos que enumeren lo que "los buenos amigos hacen" y lo que "los buenos amigos no hacen"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8F85D-EE73-4A8A-8F73-EA1BBD2B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9BB6FD7-58C0-4210-9CB0-86FFFE37D67B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1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Resuma los comentarios del grupo con el siguiente gráfico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desea, pida más comentarios al final de cada lista.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¿Por qué una persona se queda con alguien que no es un buen amigo?  ¿Por qué una persona se queda en una relación poco saludable?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Muchas veces una persona se queda en una relación enfermiza porque cree que puede cambiar a la otra persona o cambiar el comportamiento hiriente de la otra persona.   No puedes cambiar la gente ni su comportamiento.   No puedes "amar" a las personas para que sean la persona que quieres que sean.   Vete de las relaciones enfermizas o abusivas.   Si el comportamiento hiriente no es extremo, puedes decirle a la otra persona cómo te hace sentir.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pequeñas imperfecciones pueden tolerarse en una relación sana.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FC585-08F4-4FB9-8E5B-CF8B8123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821E1B3-9A8C-4EBB-840E-38AB6130889E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06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Límites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plan y propósito de Dios para nuestra vida incluye buenas relaciones con Dios y con los demás.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amor y el cuidado de Dios no tienen límites, pero nuestras relaciones con otras personas si tienen.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límite es el espacio personal que debes mantener entre tú y los demás.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Hay dos tipos de límites: externo e interno.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límites externos incluyen los límites físicos/sexuales.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 límites protegen todo tu cuerpo y especialmente las partes privadas de tu cuerpo.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límites externos ayudan a mantenerte seguro y saludable.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Tú decides quién puede tocarte, cómo te tocan y dónde.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Quieres que tus límites físicos/sexuales sean respetados por otros y también quieres respetar los límites de otras personas.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límites internos incluyen tus límites emocionales y espirituales.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 límites protegen tus pensamientos y emociones privadas.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Estos límites protegen la parte más profunda de lo que tú eres: tu sentido de esperanza, confianza, misterio, seguridad y espiritualidad.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Tú decides lo que vas o no compartir con los demás.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muy importante tener límites buenos, sanos y fuertes, saber lo que son y poder decirlo a los demás.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límites protegen a ambas personas en la relación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6EEDA6-F13B-4BB9-B13A-9B2461A91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7B74489-185D-4D90-BD62-A870E6A1267D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25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veces la gente abusa o transgrede sus límites. Esto puede ser intencionalmente o no.  Algunas transgresiones de los límites son pequeñas y no parecen significativas.  Otras plantean serias amenazas a tu seguridad y bienestar. Algunas son tan serias que son ilegales, incluyendo acoso, acoso sexual y agresión sexual. Esta lista comienza con transgresiones de límites que parecen menos serias. Pueden aumentar la severidad e incluyen ejemplos de abuso sexual o agresiones.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transgreden las personas los </a:t>
            </a:r>
            <a:r>
              <a:rPr lang="es-US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límites?</a:t>
            </a:r>
            <a:endParaRPr lang="en-US" sz="120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Interrumpiendo una conversación cuando estás hablando con otra persona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Robando una de tus posesiones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Bromeando o burlándose de ti y que te lastima*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Haciendo preguntas muy personales que son inadecuadas*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Chismeando de ti*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Siempre está a tu alrededor.  Te hace sentir incómodo invadiendo tu espacio privado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indent="-228600">
              <a:buAutoNum type="arabicPeriod" startAt="6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Estas transgresiones de límites pueden ocurrir usando tecnología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65FA-025D-4B1D-A899-4A11CBE93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D154D35-9D27-483D-BF26-AD642361F0D4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04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Abuso de límites – cont.</a:t>
            </a:r>
            <a:endParaRPr lang="en-US" b="1" dirty="0"/>
          </a:p>
          <a:p>
            <a:endParaRPr lang="en-US" dirty="0"/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Llamadas de teléfono, mensajes de texto, mensajería instantánea, correo electrónico excesivos *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Diciendo * o haciendo cosas delante de ti que son ofensivas o vulgares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Siempre tratando de sentarse o estar junto a ti.  Sentándose en tus faldas. Tocándote.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Usando lenguaje inapropiado * o tocándote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 Abusándote físicamente, emocionalmente, o sexualmente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12. Obligándote a hacer algo sexual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estas transgresiones de límites pueden ocurrir usando tecnología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Preguntas de seguimiento para el grupo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¿Cómo lastima la transgresión de límites de otra persona?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Transgredir el límite de alguien muestra falta de respeto y puede dañar a la persona emocionalmente y/o físicamente.   Algunas transgresiones de límites leves pueden ser manejadas por el estudiante. Otras necesitan la ayuda de los adultos e incluso puedan necesitar de la policía.</a:t>
            </a:r>
          </a:p>
          <a:p>
            <a:r>
              <a:rPr lang="es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¿Cómo te afecta la transgresión de los límites de otra persona?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 hacerme menos sensible y considerado hacia los demás.  Se me hace difícil aprender los buenos límites para mí.  Es pecaminoso e hiriente para los demás, así que podría alejarme de Dios y de otros.</a:t>
            </a:r>
          </a:p>
          <a:p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¿Qué puedes hacer para remediar el haber transgredido los límites de otros?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Pedirle perdón a Dios y a la persona a la que dañaste.  Aprender más sobre los límites y cómo respetarlos. Si se trata de una transgresión de límites grave, los adultos deben participar en la resolución del problema, ya que puede incluir disciplina, consejería u otras intervenciones.</a:t>
            </a:r>
          </a:p>
          <a:p>
            <a:r>
              <a:rPr lang="es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¿Si alguien está transgrediendo tus límites constantemente, ¿qué debes hacer?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Habla con un adulto de confianza. Habla con la persona. Reconoce que no es una relación sana. Termina la relación si es necesario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6FAF0-C641-4136-8385-C82498A95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0B72986-89FB-4DD1-AFE2-05525491D3DE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761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Algunas sugerencias para ayudarte a formar buenas amistades y relaciones de enamoramiento.  Ser un buen amigo y desarrollar buenas amistades es una tarea para toda tu vida.</a:t>
            </a: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Recuerda tus límites; poder decirle a otra persona tus límites físicos, emocionales y tecnológicos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Tómate tu tiempo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Equilibra el dar y tomar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te preocupes mucho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ignores las señales de advertencia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Adáptate al cambio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decir "no" firmemente; no envíes señales mixtas</a:t>
            </a:r>
            <a:endParaRPr lang="en-US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89648-B93C-40A6-95F4-056B80D54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E3DDAAB-1EC0-4A11-9DF2-420AB182CD0F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320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b="0" dirty="0"/>
              <a:t>Sugerencias para construir buenas amistades y relaciones de enamoramiento – cont</a:t>
            </a:r>
            <a:r>
              <a:rPr lang="es-US" dirty="0"/>
              <a:t>.</a:t>
            </a:r>
            <a:endParaRPr lang="en-US" dirty="0"/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Examina las relaciones pasadas y aprende de ellas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Recuerda que los amigos deben respetar tus deseos, sueños y peticiones. Los amigos deberían alentarte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amigos te respetan y tus límites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amigos nunca te usarán, abusarán o engatusarán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Busca buenas cualidades en otros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Busca la perspectiva y la sabiduría de tus padres o de los adultos de confianza</a:t>
            </a:r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Únete al grupo juvenil de la iglesia o sirve como voluntario en la escuela, la iglesia o tu comunidad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DCDAC-FCB3-498E-9419-4CE44658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3DB2DB6-3255-448C-91AF-165523B40261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24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engatusamiento (la preparación), de la que hemos hablado en años anteriores, se puede utilizar en relaciones de enamoramiento. Los depredadores creen que la fuerza o la violencia está bien en las relaciones de enamoramiento. Los depredadores creen que pueden coaccionar, manipular o controlar a alguien y obligar a esa persona a hacer lo que el depredador quiere.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violencia de pareja es cualquier abuso o violencia física, sexual, verbal o emocional que ocurra entre enamorados. Incluye el control o comportamiento agresivo en una relación de enamoramiento. Ambos sexos pueden ser abusados. La víctima no tiene la culpa.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Algunos jóvenes no tienen la experiencia para diferenciar lo que es el amor genuino, el afecto y la preocupación y lo que son los comportamientos de celos, posesividad y manipulativos. Algunos jóvenes se avergüenzan de lo que creen en que se han metido y no piden ayuda. Otros temen ser criticados y censurados y así lo hacen o no dicen nada.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Estadísticas:</a:t>
            </a:r>
          </a:p>
          <a:p>
            <a:pPr lvl="0"/>
            <a:endParaRPr lang="es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Enamoramiento con violencia afecta a 1 de cada 10 adolescentes. (Centro para el Control de Enfermedades, 2016)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de cada 4 adolescentes reportó ser insultado, hostigado o menospreciado por un enamorado por teléfono celular.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Abuso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Tecnología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Estudio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Relaciones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Adolescentes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12% de las mujeres; el 6% de los varones adolescentes informan que son obligados a tener sexo (Centro para el Control de Enfermedades)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E3EEF-F27F-460D-82DC-D9F4E632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7F06355-1FFD-4D49-AA0D-0D7277688E99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389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Algunos datos sobre la violación por conocidos y por un enamorado: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violación por un conocido es cuando una persona que el adolescente conoce le obliga a la actividad sexual. Si no se da el consentimiento, entonces la actividad es considerada una violación incluso si el consentimiento para esta actividad fue dado previamente.</a:t>
            </a:r>
          </a:p>
          <a:p>
            <a:pPr marL="228600" lvl="0" indent="-228600">
              <a:buFont typeface="+mj-lt"/>
              <a:buAutoNum type="arabicPeriod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violación por enamorados se refiere específicamente a una violación en la que ha habido algún tipo de relación romántica o potencialmente sexual entre las dos partes.</a:t>
            </a:r>
          </a:p>
          <a:p>
            <a:pPr marL="228600" lvl="0" indent="-228600">
              <a:buFont typeface="+mj-lt"/>
              <a:buAutoNum type="arabicPeriod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 drogas y el alcohol disminuyen las inhibiciones y afectan la capacidad de una persona para razonar y controlar sus acciones. El uso de drogas y alcohol se reportan en casos de comportamiento violento, enamoramiento con violencia.</a:t>
            </a:r>
          </a:p>
          <a:p>
            <a:pPr marL="228600" lvl="0" indent="-228600">
              <a:buFont typeface="+mj-lt"/>
              <a:buAutoNum type="arabicPeriod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Drogas para la violación:  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Rohypnol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roofies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GHB (depresora), 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Ketamine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K).  Estas drogas se ponen en una bebida y cuando se ingieren causan que una persona se desmaye o se vuelva inmóvil.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5662F-E2C2-46EF-91DC-8540C281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111646A-7DD1-4A0E-B2F7-A39A58CAF6C3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368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prevenir o ayudar con el enamoramiento con violencia?: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Puesto que los jóvenes no tienen muchas experiencias de vida todavía, es importante enseñarles acerca de las relaciones sanas y enfermizas; buenos límites;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Además de la información y las definiciones, los jóvenes necesitan ayuda para desarrollar habilidades para la vida, como aptitudes de comunicación, de rechazo, establecer límites, habilidades de pensamiento crítico y para resolver problemas.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Línea Nacional contra la Violencia (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Teen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Dating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Abuse 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Helpline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1-866-331-9474  </a:t>
            </a:r>
            <a:r>
              <a:rPr lang="es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www.loveisrespect.org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salgas solo con una persona hasta que no la conozcas muy bien. Antes de eso, salgan en grupos o con otras parejas.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Sobrio = seguro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C8C31-8C0E-4DA2-93BA-9A1D75FA9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DBE66A5-89BA-4F92-8FEB-B757092C4CF8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466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Protegiendo y cuidando a los amigos: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medida que pasas tiempo y compartes con tus amigos, a lo largo del tiempo podrás observar a tus amigos en relaciones enfermizas o abusivas.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¿Cómo puedes ayudar a estos amigos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Escucha a tu amigo. Apoya a tu amigo.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des consejos o ultimátum. No critiques a ninguna de las partes. El instinto defensivo de una persona puede surgir de maneras inusuales y complicar la situación.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Recomienda a tu amigo a obtener ayuda de un adulto de confianza o de una línea nacional telefónica (</a:t>
            </a:r>
            <a:r>
              <a:rPr lang="es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hotline</a:t>
            </a: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culpes a la víctima.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respeto por la dignidad de cada persona exige que permitas que tu amigo haga sus propias decisiones, incluso si no estás de acuerdo con ellas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13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19893-ACCD-44D3-B9E9-70541AD22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8D548B9-0FD8-4126-8E7D-51506522CAD1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170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b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palabra sobre la Pornografía: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industria multimillonaria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Muchos efectos dañinos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Distorsiona tu comprensión de tu cuerpo, el sexo y el desarrollo saludable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incluye los sentimientos, las relaciones o el rol correcto y seguro del sexo entre personas casadas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Muestra agresión, violencia y objetificación de las niñas y las mujeres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 uno volverse compulsivo o adicto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 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14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39C0F-AA1D-4792-AB2D-6DEF7B94D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A578459-83A8-4386-B2BC-1283D5A48521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945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Piensa en qué tipo de amistades y relaciones de enamoramiento deseas tener.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 un buen amigo o una buena novia/novio toma trabajo.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comunicación y las relaciones deben ser cuidadas. 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Tómate tu tiempo, Aprende de las relaciones pasadas.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Busca apoyo y conocimiento de Dios en oración sobre todas las amistades y relaciones.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Compartir los folletos con los estudiantes: </a:t>
            </a:r>
            <a:r>
              <a:rPr lang="es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 Seguridad Personal: Relaciones y Enamoramiento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DFBAB-F9E2-44EB-992D-EA07E0674FB7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75B26-72BE-4322-9AF2-F362B565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Safe Environment Training - 11th grade</a:t>
            </a:r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715B3ED-4681-41D2-93EE-2860E0813819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04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7FF9D-30DC-4652-927C-D5122E394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694" y="1671917"/>
            <a:ext cx="10073339" cy="3514165"/>
          </a:xfrm>
        </p:spPr>
        <p:txBody>
          <a:bodyPr/>
          <a:lstStyle/>
          <a:p>
            <a:pPr algn="r"/>
            <a:r>
              <a:rPr lang="es-US" sz="4800" dirty="0"/>
              <a:t>Tu Seguridad Personal:</a:t>
            </a:r>
            <a:r>
              <a:rPr lang="en-US" sz="4800" dirty="0"/>
              <a:t>  </a:t>
            </a:r>
            <a:r>
              <a:rPr lang="es-US" sz="4800" dirty="0"/>
              <a:t>Relaciones y Enamoramiento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E9D6A-446D-49B2-94BC-6F22E6835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4270" y="5515612"/>
            <a:ext cx="9965763" cy="596153"/>
          </a:xfrm>
        </p:spPr>
        <p:txBody>
          <a:bodyPr/>
          <a:lstStyle/>
          <a:p>
            <a:pPr algn="r"/>
            <a:r>
              <a:rPr lang="es-US" dirty="0"/>
              <a:t>Lección del 11º grado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C34C06-6915-435C-A7D1-8A9F54F89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694" y="497541"/>
            <a:ext cx="3937659" cy="285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40CEA-0A9E-40F7-8966-2F2A2EB4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81944"/>
          </a:xfrm>
        </p:spPr>
        <p:txBody>
          <a:bodyPr/>
          <a:lstStyle/>
          <a:p>
            <a:r>
              <a:rPr lang="en-US" dirty="0"/>
              <a:t>Seguridad personal básica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FACD9-91E8-4DCE-9F97-95E2B8E9D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434662"/>
            <a:ext cx="8946541" cy="5123793"/>
          </a:xfrm>
        </p:spPr>
        <p:txBody>
          <a:bodyPr>
            <a:noAutofit/>
          </a:bodyPr>
          <a:lstStyle/>
          <a:p>
            <a:r>
              <a:rPr lang="es-US" dirty="0"/>
              <a:t>Dios los creó y los ama. Dios hizo sus cuerpos con buenos propósitos</a:t>
            </a:r>
            <a:endParaRPr lang="en-US" dirty="0"/>
          </a:p>
          <a:p>
            <a:r>
              <a:rPr lang="es-US" dirty="0"/>
              <a:t>Espacio personal</a:t>
            </a:r>
            <a:r>
              <a:rPr lang="en-US" dirty="0"/>
              <a:t> </a:t>
            </a:r>
          </a:p>
          <a:p>
            <a:r>
              <a:rPr lang="en-US" dirty="0"/>
              <a:t>La regla de oro  </a:t>
            </a:r>
          </a:p>
          <a:p>
            <a:r>
              <a:rPr lang="es-US" dirty="0"/>
              <a:t>Toques seguros, toques inseguros</a:t>
            </a:r>
            <a:endParaRPr lang="en-US" dirty="0"/>
          </a:p>
          <a:p>
            <a:r>
              <a:rPr lang="en-US" dirty="0"/>
              <a:t>Señales de advertencia internas o sirenas</a:t>
            </a:r>
          </a:p>
          <a:p>
            <a:r>
              <a:rPr lang="es-ES" dirty="0"/>
              <a:t>Si se sienten inseguros o en peligro, aléjense</a:t>
            </a:r>
            <a:r>
              <a:rPr lang="en-US" dirty="0"/>
              <a:t>. </a:t>
            </a:r>
            <a:r>
              <a:rPr lang="es-US" dirty="0"/>
              <a:t>Abusar o usar sexualmente a una persona es moral y legalmente incorrecto y no será tolerado</a:t>
            </a:r>
            <a:r>
              <a:rPr lang="en-US" dirty="0"/>
              <a:t>.   </a:t>
            </a:r>
          </a:p>
          <a:p>
            <a:r>
              <a:rPr lang="es-US" dirty="0"/>
              <a:t>Hay adultos en sus vidas para cuidarlos y protegerlos</a:t>
            </a:r>
            <a:r>
              <a:rPr lang="en-US" dirty="0"/>
              <a:t>. </a:t>
            </a:r>
          </a:p>
          <a:p>
            <a:r>
              <a:rPr lang="es-US" dirty="0"/>
              <a:t>Consigan la ayuda de uno de estos adultos</a:t>
            </a:r>
            <a:r>
              <a:rPr lang="en-US" dirty="0"/>
              <a:t>. </a:t>
            </a:r>
            <a:r>
              <a:rPr lang="es-US" dirty="0"/>
              <a:t>Sigan contando y pidiendo hasta que consigan la ayuda que necesitan</a:t>
            </a:r>
            <a:r>
              <a:rPr lang="en-US" dirty="0"/>
              <a:t>. </a:t>
            </a:r>
          </a:p>
          <a:p>
            <a:r>
              <a:rPr lang="es-US" dirty="0"/>
              <a:t>Dónde ir a pedir ayuda en nuestra escuela </a:t>
            </a:r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2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80B41-9BFE-480B-8511-608EEB98C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Ideales de relaciones sanas entre compañeros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CE497-DE08-4C37-9014-A744ECC70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000" dirty="0"/>
              <a:t>Las amistades con otras personas del mismo sexo</a:t>
            </a:r>
            <a:endParaRPr lang="en-US" sz="3000" dirty="0"/>
          </a:p>
          <a:p>
            <a:r>
              <a:rPr lang="es-ES" sz="3000" dirty="0"/>
              <a:t>Las amistades con otras personas del sexo opuesto</a:t>
            </a:r>
            <a:endParaRPr lang="en-US" sz="3000" dirty="0"/>
          </a:p>
          <a:p>
            <a:r>
              <a:rPr lang="es-ES" sz="3000" dirty="0"/>
              <a:t>Luego, desarrollar relaciones de enamoramiento sanas</a:t>
            </a:r>
            <a:endParaRPr lang="en-US" sz="3000" dirty="0"/>
          </a:p>
          <a:p>
            <a:r>
              <a:rPr lang="es-US" sz="3000" u="sng" dirty="0"/>
              <a:t>¿Cómo saber si es un buen amigo</a:t>
            </a:r>
            <a:r>
              <a:rPr lang="en-US" sz="3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8421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10A04-B7C3-43C8-8E4F-662BD1D01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71585"/>
          </a:xfrm>
        </p:spPr>
        <p:txBody>
          <a:bodyPr/>
          <a:lstStyle/>
          <a:p>
            <a:r>
              <a:rPr lang="en-US" cap="small" dirty="0"/>
              <a:t>Amistades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B547C-4157-4CC9-9990-2E13B2AA3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3313" y="1324303"/>
            <a:ext cx="4396338" cy="614855"/>
          </a:xfrm>
        </p:spPr>
        <p:txBody>
          <a:bodyPr/>
          <a:lstStyle/>
          <a:p>
            <a:r>
              <a:rPr lang="en-US" dirty="0"/>
              <a:t>Los buenos amigos 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C18ED6-1C0E-4354-A22D-92FB153946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54495" y="1324303"/>
            <a:ext cx="4396339" cy="536028"/>
          </a:xfrm>
        </p:spPr>
        <p:txBody>
          <a:bodyPr/>
          <a:lstStyle/>
          <a:p>
            <a:r>
              <a:rPr lang="en-US" dirty="0"/>
              <a:t>Los buenos amigos no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B04F-E0B2-4DA2-86C6-D3D3C1583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54495" y="2049517"/>
            <a:ext cx="4396339" cy="4206821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Siempre quieren salirse con las suyas</a:t>
            </a:r>
            <a:endParaRPr lang="en-US" dirty="0"/>
          </a:p>
          <a:p>
            <a:r>
              <a:rPr lang="es-US" dirty="0"/>
              <a:t>Te abandonan en tiempos difíciles</a:t>
            </a:r>
            <a:endParaRPr lang="en-US" dirty="0"/>
          </a:p>
          <a:p>
            <a:r>
              <a:rPr lang="es-US" dirty="0"/>
              <a:t>Te piden que mientas, engañes o robes</a:t>
            </a:r>
            <a:endParaRPr lang="en-US" dirty="0"/>
          </a:p>
          <a:p>
            <a:r>
              <a:rPr lang="es-US" dirty="0"/>
              <a:t>Se sienten amenazados por otros</a:t>
            </a:r>
            <a:endParaRPr lang="en-US" dirty="0"/>
          </a:p>
          <a:p>
            <a:r>
              <a:rPr lang="es-US" dirty="0"/>
              <a:t>Presionan, intimidan o manipulan</a:t>
            </a:r>
            <a:endParaRPr lang="en-US" dirty="0"/>
          </a:p>
          <a:p>
            <a:r>
              <a:rPr lang="es-US" dirty="0"/>
              <a:t>Menosprecian, ridiculizan, simulan o se burlan</a:t>
            </a:r>
            <a:endParaRPr lang="en-US" dirty="0"/>
          </a:p>
          <a:p>
            <a:r>
              <a:rPr lang="en-US" dirty="0"/>
              <a:t>Tratan de cambiarte</a:t>
            </a:r>
          </a:p>
          <a:p>
            <a:r>
              <a:rPr lang="en-US" dirty="0"/>
              <a:t>No respetan tus límites</a:t>
            </a:r>
          </a:p>
          <a:p>
            <a:r>
              <a:rPr lang="es-ES" dirty="0"/>
              <a:t>Comparten información privada con otras personas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00AB028-58DA-48A6-972A-09E96A283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312" y="2112579"/>
            <a:ext cx="4396339" cy="41437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Comparten y se turnan</a:t>
            </a:r>
          </a:p>
          <a:p>
            <a:r>
              <a:rPr lang="es-US" dirty="0"/>
              <a:t>Ayudan en tiempos tristes</a:t>
            </a:r>
            <a:endParaRPr lang="en-US" dirty="0"/>
          </a:p>
          <a:p>
            <a:r>
              <a:rPr lang="es-US" dirty="0"/>
              <a:t>Se incentivan a ser mejores personas</a:t>
            </a:r>
            <a:endParaRPr lang="en-US" dirty="0"/>
          </a:p>
          <a:p>
            <a:r>
              <a:rPr lang="en-US" dirty="0"/>
              <a:t>Son acogedores e inclusivos</a:t>
            </a:r>
          </a:p>
          <a:p>
            <a:r>
              <a:rPr lang="en-US" dirty="0"/>
              <a:t>Son fieles</a:t>
            </a:r>
          </a:p>
          <a:p>
            <a:r>
              <a:rPr lang="en-US" dirty="0"/>
              <a:t>Son flexibles y comprensivos</a:t>
            </a:r>
          </a:p>
          <a:p>
            <a:r>
              <a:rPr lang="en-US" dirty="0"/>
              <a:t>Te aceptan como eres</a:t>
            </a:r>
          </a:p>
          <a:p>
            <a:r>
              <a:rPr lang="en-US" dirty="0"/>
              <a:t>Te apoyan</a:t>
            </a:r>
          </a:p>
          <a:p>
            <a:r>
              <a:rPr lang="es-US" dirty="0"/>
              <a:t>Respetan tus límites</a:t>
            </a:r>
            <a:endParaRPr lang="en-US" dirty="0"/>
          </a:p>
          <a:p>
            <a:r>
              <a:rPr lang="es-ES" dirty="0"/>
              <a:t>Mantienen las cosas privadas seguras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1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6" grpId="0" uiExpand="1" build="p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39B2F-7BCB-46D7-9070-DB4A1BC3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60772"/>
          </a:xfrm>
        </p:spPr>
        <p:txBody>
          <a:bodyPr/>
          <a:lstStyle/>
          <a:p>
            <a:r>
              <a:rPr lang="es-US" dirty="0"/>
              <a:t>Límites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503549-4F06-4A40-A09A-C32903170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81960"/>
            <a:ext cx="8946541" cy="3878316"/>
          </a:xfrm>
        </p:spPr>
        <p:txBody>
          <a:bodyPr>
            <a:normAutofit/>
          </a:bodyPr>
          <a:lstStyle/>
          <a:p>
            <a:r>
              <a:rPr lang="es-ES" sz="2800" dirty="0"/>
              <a:t>El espacio físico y emocional entre tu y los demás</a:t>
            </a:r>
            <a:endParaRPr lang="en-US" sz="2800" dirty="0"/>
          </a:p>
          <a:p>
            <a:r>
              <a:rPr lang="en-US" sz="2800" dirty="0"/>
              <a:t>Mantenerte a salvo</a:t>
            </a:r>
          </a:p>
          <a:p>
            <a:r>
              <a:rPr lang="es-ES" sz="2800" dirty="0"/>
              <a:t>Los límites internos y externos</a:t>
            </a:r>
            <a:endParaRPr lang="en-US" sz="2800" dirty="0"/>
          </a:p>
          <a:p>
            <a:r>
              <a:rPr lang="es-ES" sz="2800" dirty="0"/>
              <a:t>Es muy importante tener límites sanos y fuertes</a:t>
            </a:r>
            <a:r>
              <a:rPr lang="en-US" sz="2800" dirty="0"/>
              <a:t> </a:t>
            </a:r>
          </a:p>
          <a:p>
            <a:r>
              <a:rPr lang="es-ES" sz="2800" dirty="0"/>
              <a:t>Proteger a ambas personas en la relación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82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D46B0-3A02-40A0-A391-EA31CDE08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71585"/>
          </a:xfrm>
        </p:spPr>
        <p:txBody>
          <a:bodyPr/>
          <a:lstStyle/>
          <a:p>
            <a:r>
              <a:rPr lang="es-US" dirty="0"/>
              <a:t>Abuso de límites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D4769-EA95-47BA-947D-4BD8FC070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US" sz="2400" dirty="0"/>
              <a:t>Interrumpiendo una conversación cuando estás hablando con otra persona</a:t>
            </a:r>
            <a:r>
              <a:rPr lang="en-US" sz="2400" dirty="0"/>
              <a:t>.</a:t>
            </a:r>
          </a:p>
          <a:p>
            <a:r>
              <a:rPr lang="es-US" sz="2400" dirty="0"/>
              <a:t>Robando una de tus posesiones</a:t>
            </a:r>
            <a:r>
              <a:rPr lang="en-US" sz="2400" dirty="0"/>
              <a:t>.</a:t>
            </a:r>
          </a:p>
          <a:p>
            <a:r>
              <a:rPr lang="es-US" sz="2400" dirty="0"/>
              <a:t>Bromeando o burlándose de ti y que te lastima*</a:t>
            </a:r>
            <a:endParaRPr lang="en-US" sz="2400" dirty="0"/>
          </a:p>
          <a:p>
            <a:r>
              <a:rPr lang="es-US" sz="2400" dirty="0"/>
              <a:t>Haciendo preguntas muy personales que son inadecuadas*</a:t>
            </a:r>
            <a:endParaRPr lang="en-US" sz="2400" dirty="0"/>
          </a:p>
          <a:p>
            <a:r>
              <a:rPr lang="es-US" sz="2400" dirty="0"/>
              <a:t>Chismeando de ti*</a:t>
            </a:r>
            <a:endParaRPr lang="en-US" sz="2400" dirty="0"/>
          </a:p>
          <a:p>
            <a:r>
              <a:rPr lang="es-US" sz="2400" dirty="0"/>
              <a:t>Siempre está a tu alrededor.  Te hace sentir incómodo invadiendo tu espacio privado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4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C860B-2441-4683-8B9E-D9FB2E0D6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18882"/>
          </a:xfrm>
        </p:spPr>
        <p:txBody>
          <a:bodyPr/>
          <a:lstStyle/>
          <a:p>
            <a:r>
              <a:rPr lang="es-US" dirty="0"/>
              <a:t>Abuso de límites – cont.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CCF78-1758-4E85-9C1E-50E151AD8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734208"/>
            <a:ext cx="8946541" cy="4514192"/>
          </a:xfrm>
        </p:spPr>
        <p:txBody>
          <a:bodyPr>
            <a:normAutofit/>
          </a:bodyPr>
          <a:lstStyle/>
          <a:p>
            <a:r>
              <a:rPr lang="es-US" sz="2400" dirty="0"/>
              <a:t>Llamadas de teléfono, mensajes de texto, mensajería instantánea, correo electrónico excesivos *</a:t>
            </a:r>
            <a:endParaRPr lang="en-US" sz="2400" dirty="0"/>
          </a:p>
          <a:p>
            <a:r>
              <a:rPr lang="es-US" sz="2400" dirty="0"/>
              <a:t>Diciendo * o haciendo cosas delante de ti que son ofensivas o vulgares.</a:t>
            </a:r>
            <a:endParaRPr lang="en-US" sz="2400" dirty="0"/>
          </a:p>
          <a:p>
            <a:r>
              <a:rPr lang="es-US" sz="2400" dirty="0"/>
              <a:t>Siempre tratando de sentarse o estar junto a ti.  Sentándose en tus faldas. Tocándote.</a:t>
            </a:r>
            <a:endParaRPr lang="en-US" sz="2400" dirty="0"/>
          </a:p>
          <a:p>
            <a:r>
              <a:rPr lang="es-US" sz="2400" dirty="0"/>
              <a:t>Usando lenguaje inapropiado * o tocándote</a:t>
            </a:r>
            <a:r>
              <a:rPr lang="en-US" sz="2400" dirty="0"/>
              <a:t>.</a:t>
            </a:r>
          </a:p>
          <a:p>
            <a:r>
              <a:rPr lang="es-US" sz="2400" dirty="0"/>
              <a:t>Abusándote físicamente, emocionalmente, o sexualmente</a:t>
            </a:r>
            <a:r>
              <a:rPr lang="en-US" sz="2400" dirty="0"/>
              <a:t>.</a:t>
            </a:r>
          </a:p>
          <a:p>
            <a:r>
              <a:rPr lang="es-US" sz="2400" dirty="0"/>
              <a:t>Obligándote a hacer algo sexual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18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0719-13C2-4359-B3B8-77B5E4FD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Construyendo buenas amistades y relaciones de enamoramiento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CE01F-2A67-449F-8449-20876303D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Conoce y recuerda tus límites; poder decirlos a otra persona</a:t>
            </a:r>
            <a:endParaRPr lang="en-US" sz="2400" dirty="0"/>
          </a:p>
          <a:p>
            <a:r>
              <a:rPr lang="es-ES" sz="2400" dirty="0"/>
              <a:t>Tómate tu tiempo en formar una amistad</a:t>
            </a:r>
            <a:endParaRPr lang="en-US" sz="2400" dirty="0"/>
          </a:p>
          <a:p>
            <a:r>
              <a:rPr lang="es-ES" sz="2400" dirty="0"/>
              <a:t>Equilibra el dar y tomar en las amistades</a:t>
            </a:r>
            <a:endParaRPr lang="en-US" sz="2400" dirty="0"/>
          </a:p>
          <a:p>
            <a:r>
              <a:rPr lang="es-ES" sz="2400" dirty="0"/>
              <a:t>No te preocupes por las cosas pequeñas</a:t>
            </a:r>
            <a:endParaRPr lang="en-US" sz="2400" dirty="0"/>
          </a:p>
          <a:p>
            <a:r>
              <a:rPr lang="es-ES" sz="2400" dirty="0"/>
              <a:t>No ignores las señales de advertencia de los problemas</a:t>
            </a:r>
            <a:endParaRPr lang="en-US" sz="2400" dirty="0"/>
          </a:p>
          <a:p>
            <a:r>
              <a:rPr lang="en-US" sz="2400" dirty="0"/>
              <a:t>Adáptate a lo cambios</a:t>
            </a:r>
          </a:p>
          <a:p>
            <a:r>
              <a:rPr lang="es-US" sz="2400" dirty="0"/>
              <a:t>Se decir "no" firmemente; no envíes señales mixtas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19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1E5F-E5AF-4AEB-AB51-A6446DBA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389751" cy="1400530"/>
          </a:xfrm>
        </p:spPr>
        <p:txBody>
          <a:bodyPr/>
          <a:lstStyle/>
          <a:p>
            <a:r>
              <a:rPr lang="es-US" dirty="0"/>
              <a:t>Construyendo buenas amistades y relaciones de enamoramiento – cont.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DA9ED-9ED9-4691-B482-DC3AFDE3A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US" sz="2600" dirty="0"/>
              <a:t>Examina las relaciones pasadas y aprende de ellas</a:t>
            </a:r>
            <a:endParaRPr lang="en-US" sz="2600" dirty="0"/>
          </a:p>
          <a:p>
            <a:r>
              <a:rPr lang="es-US" sz="2600" dirty="0"/>
              <a:t>Recuerda que los amigos deben respetarte</a:t>
            </a:r>
            <a:r>
              <a:rPr lang="en-US" sz="2600" dirty="0"/>
              <a:t> y alentarte</a:t>
            </a:r>
          </a:p>
          <a:p>
            <a:r>
              <a:rPr lang="es-US" sz="2600" dirty="0"/>
              <a:t>Los amigos nunca te usarán, abusarán o engatusarán</a:t>
            </a:r>
            <a:endParaRPr lang="en-US" sz="2600" dirty="0"/>
          </a:p>
          <a:p>
            <a:r>
              <a:rPr lang="en-US" sz="2600" dirty="0"/>
              <a:t>Busca a otros con buenas cualidades </a:t>
            </a:r>
          </a:p>
          <a:p>
            <a:r>
              <a:rPr lang="es-US" sz="2600" dirty="0"/>
              <a:t>Busca la perspectiva y la sabiduría de los adultos</a:t>
            </a:r>
            <a:endParaRPr lang="en-US" sz="2600" dirty="0"/>
          </a:p>
          <a:p>
            <a:r>
              <a:rPr lang="es-ES" sz="2600" dirty="0"/>
              <a:t>Únete a grupos en tu escuela, iglesia para conocer a otros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9720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A806-A9AA-446D-8125-6DF36C802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Enamoramiento con violencia</a:t>
            </a:r>
            <a:r>
              <a:rPr lang="en-US" dirty="0"/>
              <a:t> – relaciones emfermizas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E8D05-2A01-43C2-88F5-B9D511D50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600" dirty="0"/>
              <a:t>El engatusamiento, la fuerza y la violencia no están bien en las relaciones</a:t>
            </a:r>
            <a:endParaRPr lang="en-US" sz="2600" dirty="0"/>
          </a:p>
          <a:p>
            <a:r>
              <a:rPr lang="es-US" sz="2600" dirty="0"/>
              <a:t>La violencia de pareja es cualquier abuso o violencia física, sexual, verbal o emocional que ocurra entre enamorados</a:t>
            </a:r>
            <a:endParaRPr lang="en-US" sz="2600" dirty="0"/>
          </a:p>
          <a:p>
            <a:r>
              <a:rPr lang="es-US" sz="2600" dirty="0"/>
              <a:t>Ambos sexos pueden ser abusados</a:t>
            </a:r>
            <a:endParaRPr lang="en-US" sz="2600" dirty="0"/>
          </a:p>
          <a:p>
            <a:r>
              <a:rPr lang="es-US" sz="2600" dirty="0"/>
              <a:t>La víctima no tiene la culpa</a:t>
            </a:r>
            <a:endParaRPr lang="en-US" sz="2600" dirty="0"/>
          </a:p>
          <a:p>
            <a:r>
              <a:rPr lang="en-US" sz="2600" dirty="0"/>
              <a:t>Estadísticas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0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547DD-2DFD-47C6-993D-1D5594638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00467"/>
            <a:ext cx="9601475" cy="1400530"/>
          </a:xfrm>
        </p:spPr>
        <p:txBody>
          <a:bodyPr/>
          <a:lstStyle/>
          <a:p>
            <a:r>
              <a:rPr lang="es-US" dirty="0"/>
              <a:t>Violación por un conocido y </a:t>
            </a:r>
            <a:br>
              <a:rPr lang="es-US" dirty="0"/>
            </a:br>
            <a:r>
              <a:rPr lang="es-US" dirty="0"/>
              <a:t>por un enamorado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912B6-E167-4DDA-83BC-0117AB350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100" y="2141558"/>
            <a:ext cx="8946541" cy="4489395"/>
          </a:xfrm>
        </p:spPr>
        <p:txBody>
          <a:bodyPr>
            <a:normAutofit/>
          </a:bodyPr>
          <a:lstStyle/>
          <a:p>
            <a:r>
              <a:rPr lang="es-US" sz="2600" dirty="0"/>
              <a:t>La violación por un conocido es cuando una persona que el adolescente conoce le obliga a la actividad sexual</a:t>
            </a:r>
            <a:r>
              <a:rPr lang="en-US" sz="2600" dirty="0"/>
              <a:t>. </a:t>
            </a:r>
          </a:p>
          <a:p>
            <a:r>
              <a:rPr lang="es-US" sz="2600" dirty="0"/>
              <a:t>La violación por enamorados se refiere específicamente a una violación en la que hay algún tipo de relación romántica entre ambas personas.</a:t>
            </a:r>
            <a:endParaRPr lang="en-US" sz="2600" dirty="0"/>
          </a:p>
          <a:p>
            <a:r>
              <a:rPr lang="es-ES" sz="2600" dirty="0"/>
              <a:t>La influencia de las drogas y el alcohol.</a:t>
            </a:r>
            <a:endParaRPr lang="en-US" sz="2600" dirty="0"/>
          </a:p>
          <a:p>
            <a:r>
              <a:rPr lang="es-US" sz="2600" dirty="0"/>
              <a:t>Drogas para la violación.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5201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69A2-AC58-4E72-A129-553437B16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362956"/>
            <a:ext cx="9404723" cy="1400530"/>
          </a:xfrm>
        </p:spPr>
        <p:txBody>
          <a:bodyPr/>
          <a:lstStyle/>
          <a:p>
            <a:r>
              <a:rPr lang="es-ES" dirty="0"/>
              <a:t>Prevención/ayuda para enamoramiento con violencia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42655-7215-4E25-9407-1296B4081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4641796"/>
          </a:xfrm>
        </p:spPr>
        <p:txBody>
          <a:bodyPr>
            <a:noAutofit/>
          </a:bodyPr>
          <a:lstStyle/>
          <a:p>
            <a:r>
              <a:rPr lang="es-US" sz="2600" dirty="0"/>
              <a:t>Aprende sobre las relaciones sanas y enfermizas</a:t>
            </a:r>
            <a:r>
              <a:rPr lang="en-US" sz="2600" dirty="0"/>
              <a:t>; busca buenos ejemplos.</a:t>
            </a:r>
          </a:p>
          <a:p>
            <a:r>
              <a:rPr lang="es-ES" sz="2600" dirty="0"/>
              <a:t>Practica y desarrolla buenas habilidades para la vida.</a:t>
            </a:r>
            <a:endParaRPr lang="en-US" sz="2600" dirty="0"/>
          </a:p>
          <a:p>
            <a:pPr lvl="0"/>
            <a:r>
              <a:rPr lang="es-US" sz="2600" dirty="0"/>
              <a:t>Línea Nacional contra la Violencia (</a:t>
            </a:r>
            <a:r>
              <a:rPr lang="es-US" sz="2600" dirty="0" err="1"/>
              <a:t>National</a:t>
            </a:r>
            <a:r>
              <a:rPr lang="es-US" sz="2600" dirty="0"/>
              <a:t> </a:t>
            </a:r>
            <a:r>
              <a:rPr lang="es-US" sz="2600" dirty="0" err="1"/>
              <a:t>Teen</a:t>
            </a:r>
            <a:r>
              <a:rPr lang="es-US" sz="2600" dirty="0"/>
              <a:t> </a:t>
            </a:r>
            <a:r>
              <a:rPr lang="es-US" sz="2600" dirty="0" err="1"/>
              <a:t>Dating</a:t>
            </a:r>
            <a:r>
              <a:rPr lang="es-US" sz="2600" dirty="0"/>
              <a:t> Abuse </a:t>
            </a:r>
            <a:r>
              <a:rPr lang="es-US" sz="2600" dirty="0" err="1"/>
              <a:t>Helpline</a:t>
            </a:r>
            <a:r>
              <a:rPr lang="es-US" sz="2600" dirty="0"/>
              <a:t>) </a:t>
            </a:r>
            <a:r>
              <a:rPr lang="es-US" sz="2600"/>
              <a:t>1-866-331-9474 </a:t>
            </a:r>
            <a:endParaRPr lang="en-US" sz="2600" dirty="0"/>
          </a:p>
          <a:p>
            <a:r>
              <a:rPr lang="es-US" sz="2600" dirty="0"/>
              <a:t>No salgas solo con una persona hasta que no la conozcas bien</a:t>
            </a:r>
            <a:r>
              <a:rPr lang="en-US" sz="2600" dirty="0"/>
              <a:t>. </a:t>
            </a:r>
            <a:r>
              <a:rPr lang="es-US" sz="2600" dirty="0"/>
              <a:t>Salgan en grupos. </a:t>
            </a:r>
            <a:endParaRPr lang="en-US" sz="2600" dirty="0"/>
          </a:p>
          <a:p>
            <a:r>
              <a:rPr lang="es-ES" sz="2600" dirty="0"/>
              <a:t>Estar sobrio te mantiene seguro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705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F7064-594C-4CA0-B23F-18A19B53E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01" y="500015"/>
            <a:ext cx="11083434" cy="827442"/>
          </a:xfrm>
        </p:spPr>
        <p:txBody>
          <a:bodyPr/>
          <a:lstStyle/>
          <a:p>
            <a:r>
              <a:rPr lang="es-ES" dirty="0"/>
              <a:t>Cuidando a los amigos </a:t>
            </a:r>
            <a:r>
              <a:rPr lang="en-US" dirty="0"/>
              <a:t>–</a:t>
            </a:r>
            <a:r>
              <a:rPr lang="es-ES" dirty="0"/>
              <a:t> ¿Cómo ayudar?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C831D-AB19-4007-9CAE-DEFBD0652A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873" y="1753127"/>
            <a:ext cx="8946541" cy="4111646"/>
          </a:xfrm>
        </p:spPr>
        <p:txBody>
          <a:bodyPr>
            <a:noAutofit/>
          </a:bodyPr>
          <a:lstStyle/>
          <a:p>
            <a:r>
              <a:rPr lang="es-US" sz="2800" dirty="0"/>
              <a:t>Escucha a tu amigo. Apoya a tu amigo</a:t>
            </a:r>
            <a:r>
              <a:rPr lang="en-US" sz="2800" dirty="0"/>
              <a:t>.</a:t>
            </a:r>
          </a:p>
          <a:p>
            <a:r>
              <a:rPr lang="es-US" sz="2800" dirty="0"/>
              <a:t>No des consejos o ultimátum</a:t>
            </a:r>
            <a:r>
              <a:rPr lang="en-US" sz="2800" dirty="0"/>
              <a:t>.</a:t>
            </a:r>
          </a:p>
          <a:p>
            <a:r>
              <a:rPr lang="es-US" sz="2800" dirty="0"/>
              <a:t>Recomienda a tu amigo a buscar ayuda</a:t>
            </a:r>
            <a:r>
              <a:rPr lang="en-US" sz="2800" dirty="0"/>
              <a:t>. </a:t>
            </a:r>
            <a:r>
              <a:rPr lang="es-ES" sz="2800" dirty="0"/>
              <a:t>Ofrece ir con tu amigo a hablar con un adulto de confianza</a:t>
            </a:r>
            <a:r>
              <a:rPr lang="en-US" sz="2800" dirty="0"/>
              <a:t>.</a:t>
            </a:r>
          </a:p>
          <a:p>
            <a:r>
              <a:rPr lang="es-US" sz="2800" dirty="0"/>
              <a:t>No culpes a la víctima</a:t>
            </a:r>
            <a:r>
              <a:rPr lang="en-US" sz="2800" dirty="0"/>
              <a:t>.</a:t>
            </a:r>
          </a:p>
          <a:p>
            <a:r>
              <a:rPr lang="es-ES" sz="2800" dirty="0"/>
              <a:t>Respeta la dignidad y las opciones de tu amigo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768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1A47-F27C-4618-B8A4-0643C4C66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Una palabra sobre la Pornografía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A3A5F-0A3E-42FE-AFFE-33ECBA9AA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658082"/>
            <a:ext cx="9805445" cy="4522000"/>
          </a:xfrm>
        </p:spPr>
        <p:txBody>
          <a:bodyPr>
            <a:noAutofit/>
          </a:bodyPr>
          <a:lstStyle/>
          <a:p>
            <a:r>
              <a:rPr lang="en-US" sz="3000" dirty="0"/>
              <a:t>Destructiva para las relaciones sanas.</a:t>
            </a:r>
          </a:p>
          <a:p>
            <a:r>
              <a:rPr lang="en-US" sz="3000" dirty="0"/>
              <a:t>Muy dañina. </a:t>
            </a:r>
          </a:p>
          <a:p>
            <a:r>
              <a:rPr lang="es-ES" sz="3000" dirty="0"/>
              <a:t>Distorsiona la realidad y la comprensión.</a:t>
            </a:r>
            <a:endParaRPr lang="en-US" sz="3000" dirty="0"/>
          </a:p>
          <a:p>
            <a:r>
              <a:rPr lang="es-US" sz="3000" dirty="0"/>
              <a:t>No incluye los sentimientos, las relaciones o el rol correcto y seguro del sexo entre personas casadas.</a:t>
            </a:r>
            <a:endParaRPr lang="en-US" sz="3000" dirty="0"/>
          </a:p>
          <a:p>
            <a:r>
              <a:rPr lang="es-US" sz="3000" dirty="0"/>
              <a:t>Muestra agresión, violencia y objetificación de las niñas y las mujeres.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25452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A9C7-61AD-4F92-8C51-F4CC74138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4648"/>
          </a:xfrm>
        </p:spPr>
        <p:txBody>
          <a:bodyPr/>
          <a:lstStyle/>
          <a:p>
            <a:r>
              <a:rPr lang="es-ES" sz="4400" dirty="0"/>
              <a:t>Ú</a:t>
            </a:r>
            <a:r>
              <a:rPr lang="en-US" dirty="0"/>
              <a:t>ltimos comentarios: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63967-1DD8-4DEA-84D7-B448114AC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2147962"/>
            <a:ext cx="8946541" cy="2821126"/>
          </a:xfrm>
        </p:spPr>
        <p:txBody>
          <a:bodyPr/>
          <a:lstStyle/>
          <a:p>
            <a:r>
              <a:rPr lang="es-US" sz="3200" dirty="0"/>
              <a:t>Piensa</a:t>
            </a:r>
            <a:endParaRPr lang="en-US" sz="3200" dirty="0"/>
          </a:p>
          <a:p>
            <a:r>
              <a:rPr lang="es-US" sz="3200" dirty="0"/>
              <a:t>Trabaja</a:t>
            </a:r>
            <a:r>
              <a:rPr lang="en-US" sz="3200" dirty="0"/>
              <a:t> </a:t>
            </a:r>
          </a:p>
          <a:p>
            <a:r>
              <a:rPr lang="es-ES" sz="3200" dirty="0"/>
              <a:t>Comunícate, nutre, tómate tu tiempo</a:t>
            </a:r>
            <a:endParaRPr lang="en-US" sz="3200" dirty="0"/>
          </a:p>
          <a:p>
            <a:r>
              <a:rPr lang="en-US" sz="3200" dirty="0"/>
              <a:t>Reflexiona y ora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1007</TotalTime>
  <Words>3263</Words>
  <Application>Microsoft Office PowerPoint</Application>
  <PresentationFormat>Widescreen</PresentationFormat>
  <Paragraphs>328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Ion</vt:lpstr>
      <vt:lpstr>Tu Seguridad Personal:  Relaciones y Enamoramiento</vt:lpstr>
      <vt:lpstr>Seguridad personal básica</vt:lpstr>
      <vt:lpstr>Ideales de relaciones sanas entre compañeros</vt:lpstr>
      <vt:lpstr>Amistades</vt:lpstr>
      <vt:lpstr>Límites</vt:lpstr>
      <vt:lpstr>Abuso de límites</vt:lpstr>
      <vt:lpstr>Abuso de límites – cont.</vt:lpstr>
      <vt:lpstr>Construyendo buenas amistades y relaciones de enamoramiento</vt:lpstr>
      <vt:lpstr>Construyendo buenas amistades y relaciones de enamoramiento – cont.</vt:lpstr>
      <vt:lpstr>Enamoramiento con violencia – relaciones emfermizas</vt:lpstr>
      <vt:lpstr>Violación por un conocido y  por un enamorado</vt:lpstr>
      <vt:lpstr>Prevención/ayuda para enamoramiento con violencia </vt:lpstr>
      <vt:lpstr>Cuidando a los amigos – ¿Cómo ayudar?</vt:lpstr>
      <vt:lpstr>Una palabra sobre la Pornografía</vt:lpstr>
      <vt:lpstr>Últimos comentarios: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personal safety:  relationships &amp; dating</dc:title>
  <dc:creator>Catherine Cicchiello</dc:creator>
  <cp:lastModifiedBy>Catherine Cicchiello</cp:lastModifiedBy>
  <cp:revision>60</cp:revision>
  <dcterms:created xsi:type="dcterms:W3CDTF">2018-07-24T16:23:59Z</dcterms:created>
  <dcterms:modified xsi:type="dcterms:W3CDTF">2021-09-17T15:29:02Z</dcterms:modified>
</cp:coreProperties>
</file>